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0_2C60DA38.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sldIdLst>
    <p:sldId id="256" r:id="rId2"/>
  </p:sldIdLst>
  <p:sldSz cx="23399750" cy="3239928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204" userDrawn="1">
          <p15:clr>
            <a:srgbClr val="A4A3A4"/>
          </p15:clr>
        </p15:guide>
        <p15:guide id="2" pos="737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Yaza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2C2E"/>
    <a:srgbClr val="5E0E10"/>
    <a:srgbClr val="871417"/>
    <a:srgbClr val="D51C21"/>
    <a:srgbClr val="991B1B"/>
    <a:srgbClr val="D5D5D5"/>
    <a:srgbClr val="B2B4B3"/>
    <a:srgbClr val="C00000"/>
    <a:srgbClr val="D23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Orta Stil 2 - Vurgu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Orta Stil 4 - Vurgu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13" autoAdjust="0"/>
    <p:restoredTop sz="94601" autoAdjust="0"/>
  </p:normalViewPr>
  <p:slideViewPr>
    <p:cSldViewPr snapToGrid="0" snapToObjects="1">
      <p:cViewPr>
        <p:scale>
          <a:sx n="25" d="100"/>
          <a:sy n="25" d="100"/>
        </p:scale>
        <p:origin x="644" y="-2452"/>
      </p:cViewPr>
      <p:guideLst>
        <p:guide orient="horz" pos="10204"/>
        <p:guide pos="737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omments/modernComment_100_2C60DA38.xml><?xml version="1.0" encoding="utf-8"?>
<p188:cmLst xmlns:a="http://schemas.openxmlformats.org/drawingml/2006/main" xmlns:r="http://schemas.openxmlformats.org/officeDocument/2006/relationships" xmlns:p188="http://schemas.microsoft.com/office/powerpoint/2018/8/main">
  <p188:cm id="{3FD1BF02-D734-4A38-8091-4767FAE5B8FA}" authorId="{00000000-0000-0000-0000-000000000000}" created="2024-10-04T11:52:23.635">
    <ac:deMkLst xmlns:ac="http://schemas.microsoft.com/office/drawing/2013/main/command">
      <pc:docMk xmlns:pc="http://schemas.microsoft.com/office/powerpoint/2013/main/command"/>
      <pc:sldMk xmlns:pc="http://schemas.microsoft.com/office/powerpoint/2013/main/command" cId="744544824" sldId="256"/>
      <ac:spMk id="2" creationId="{00000000-0000-0000-0000-000000000000}"/>
    </ac:deMkLst>
    <p188:txBody>
      <a:bodyPr/>
      <a:lstStyle/>
      <a:p>
        <a:r>
          <a:rPr lang="tr-TR"/>
          <a:t>Calibri Bold, 36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D7E7ED1F-EBEE-4118-B65D-CA84367178CA}" authorId="{00000000-0000-0000-0000-000000000000}" created="2024-10-04T11:53:05.191">
    <ac:deMkLst xmlns:ac="http://schemas.microsoft.com/office/drawing/2013/main/command">
      <pc:docMk xmlns:pc="http://schemas.microsoft.com/office/powerpoint/2013/main/command"/>
      <pc:sldMk xmlns:pc="http://schemas.microsoft.com/office/powerpoint/2013/main/command" cId="744544824" sldId="256"/>
      <ac:graphicFrameMk id="19" creationId="{9E242C41-B02C-48BF-A49D-4AE00D6B8049}"/>
    </ac:deMkLst>
    <p188:txBody>
      <a:bodyPr/>
      <a:lstStyle/>
      <a:p>
        <a:r>
          <a:rPr lang="tr-TR"/>
          <a:t>Calibri, 28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8EECE2C0-BE97-42F8-B990-EDB037532E2A}" authorId="{00000000-0000-0000-0000-000000000000}" created="2024-10-04T11:53:56.528">
    <ac:deMkLst xmlns:ac="http://schemas.microsoft.com/office/drawing/2013/main/command">
      <pc:docMk xmlns:pc="http://schemas.microsoft.com/office/powerpoint/2013/main/command"/>
      <pc:sldMk xmlns:pc="http://schemas.microsoft.com/office/powerpoint/2013/main/command" cId="744544824" sldId="256"/>
      <ac:graphicFrameMk id="23" creationId="{9E242C41-B02C-48BF-A49D-4AE00D6B8049}"/>
    </ac:deMkLst>
    <p188:txBody>
      <a:bodyPr/>
      <a:lstStyle/>
      <a:p>
        <a:r>
          <a:rPr lang="tr-TR"/>
          <a:t>Calibri, 31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E5948FFA-C582-4DA5-8624-A8A976A97367}" authorId="{00000000-0000-0000-0000-000000000000}" created="2024-10-04T11:54:15.609">
    <ac:deMkLst xmlns:ac="http://schemas.microsoft.com/office/drawing/2013/main/command">
      <pc:docMk xmlns:pc="http://schemas.microsoft.com/office/powerpoint/2013/main/command"/>
      <pc:sldMk xmlns:pc="http://schemas.microsoft.com/office/powerpoint/2013/main/command" cId="744544824" sldId="256"/>
      <ac:graphicFrameMk id="24" creationId="{9E242C41-B02C-48BF-A49D-4AE00D6B8049}"/>
    </ac:deMkLst>
    <p188:txBody>
      <a:bodyPr/>
      <a:lstStyle/>
      <a:p>
        <a:r>
          <a:rPr lang="tr-TR"/>
          <a:t>Calibri, 31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B6615C1D-A635-4E44-8912-D1F6823CCFB6}" authorId="{00000000-0000-0000-0000-000000000000}" created="2024-10-04T11:54:34.676">
    <ac:deMkLst xmlns:ac="http://schemas.microsoft.com/office/drawing/2013/main/command">
      <pc:docMk xmlns:pc="http://schemas.microsoft.com/office/powerpoint/2013/main/command"/>
      <pc:sldMk xmlns:pc="http://schemas.microsoft.com/office/powerpoint/2013/main/command" cId="744544824" sldId="256"/>
      <ac:graphicFrameMk id="21" creationId="{9E242C41-B02C-48BF-A49D-4AE00D6B8049}"/>
    </ac:deMkLst>
    <p188:txBody>
      <a:bodyPr/>
      <a:lstStyle/>
      <a:p>
        <a:r>
          <a:rPr lang="tr-TR"/>
          <a:t>Calibri, 31 pt
------------------
LÜTFEN YAZI TİPİ VE PUNTOSUNU DEĞİŞTİRMEYİNİZ.</a:t>
        </a:r>
      </a:p>
    </p188:txBody>
    <p188:extLst>
      <p:ext xmlns:p="http://schemas.openxmlformats.org/presentationml/2006/main" uri="{5BB2D875-25FF-4072-B9AC-8F64D62656EB}">
        <p228:taskDetails xmlns:p228="http://schemas.microsoft.com/office/powerpoint/2022/08/main">
          <p228:history/>
        </p228:taskDetails>
      </p:ext>
    </p188:extLst>
  </p188:cm>
  <p188:cm id="{023F413C-9CAB-4331-898E-F3F3D24A01B3}" authorId="{00000000-0000-0000-0000-000000000000}" created="2024-10-04T12:19:02.105">
    <ac:deMkLst xmlns:ac="http://schemas.microsoft.com/office/drawing/2013/main/command">
      <pc:docMk xmlns:pc="http://schemas.microsoft.com/office/powerpoint/2013/main/command"/>
      <pc:sldMk xmlns:pc="http://schemas.microsoft.com/office/powerpoint/2013/main/command" cId="744544824" sldId="256"/>
      <ac:picMk id="8" creationId="{065E366B-8B30-C6AB-CF71-24787DBE5BD4}"/>
    </ac:deMkLst>
    <p188:txBody>
      <a:bodyPr/>
      <a:lstStyle/>
      <a:p>
        <a:r>
          <a:rPr lang="tr-TR"/>
          <a:t>Sağ tıklayıp “Resmi Değiştir” diyerek fotoğrafınızı ekleyebilirsiniz.</a:t>
        </a:r>
      </a:p>
    </p188:txBody>
    <p188:extLst>
      <p:ext xmlns:p="http://schemas.openxmlformats.org/presentationml/2006/main" uri="{5BB2D875-25FF-4072-B9AC-8F64D62656EB}">
        <p228:taskDetails xmlns:p228="http://schemas.microsoft.com/office/powerpoint/2022/08/main">
          <p228:history/>
        </p228:taskDetails>
      </p:ext>
    </p188:extLst>
  </p188:cm>
  <p188:cm id="{296F8D30-A7F6-4151-A7D7-B12FDFB2EAAE}" authorId="{00000000-0000-0000-0000-000000000000}" created="2024-10-04T12:19:19.217">
    <ac:deMkLst xmlns:ac="http://schemas.microsoft.com/office/drawing/2013/main/command">
      <pc:docMk xmlns:pc="http://schemas.microsoft.com/office/powerpoint/2013/main/command"/>
      <pc:sldMk xmlns:pc="http://schemas.microsoft.com/office/powerpoint/2013/main/command" cId="744544824" sldId="256"/>
      <ac:picMk id="22" creationId="{5B6114B8-6D5B-11CE-A5DD-796A0D1AB6DF}"/>
    </ac:deMkLst>
    <p188:txBody>
      <a:bodyPr/>
      <a:lstStyle/>
      <a:p>
        <a:r>
          <a:rPr lang="tr-TR"/>
          <a:t>Sağ tıklayıp “Resmi Değiştir” diyerek fotoğrafınızı ekleyebilirsiniz.</a:t>
        </a:r>
      </a:p>
    </p188:txBody>
    <p188:extLst>
      <p:ext xmlns:p="http://schemas.openxmlformats.org/presentationml/2006/main" uri="{5BB2D875-25FF-4072-B9AC-8F64D62656EB}">
        <p228:taskDetails xmlns:p228="http://schemas.microsoft.com/office/powerpoint/2022/08/main">
          <p228:history/>
        </p228:taskDetails>
      </p:ext>
    </p188:extLst>
  </p188:cm>
</p188:cmLst>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1754981" y="5302386"/>
            <a:ext cx="19889788" cy="11279752"/>
          </a:xfrm>
        </p:spPr>
        <p:txBody>
          <a:bodyPr anchor="b"/>
          <a:lstStyle>
            <a:lvl1pPr algn="ctr">
              <a:defRPr sz="15354"/>
            </a:lvl1pPr>
          </a:lstStyle>
          <a:p>
            <a:r>
              <a:rPr lang="tr-TR"/>
              <a:t>Asıl başlık stilini düzenlemek için tıklayın</a:t>
            </a:r>
            <a:endParaRPr lang="en-US" dirty="0"/>
          </a:p>
        </p:txBody>
      </p:sp>
      <p:sp>
        <p:nvSpPr>
          <p:cNvPr id="3" name="Subtitle 2"/>
          <p:cNvSpPr>
            <a:spLocks noGrp="1"/>
          </p:cNvSpPr>
          <p:nvPr>
            <p:ph type="subTitle" idx="1"/>
          </p:nvPr>
        </p:nvSpPr>
        <p:spPr>
          <a:xfrm>
            <a:off x="2924969" y="17017128"/>
            <a:ext cx="17549813" cy="7822326"/>
          </a:xfrm>
        </p:spPr>
        <p:txBody>
          <a:bodyPr/>
          <a:lstStyle>
            <a:lvl1pPr marL="0" indent="0" algn="ctr">
              <a:buNone/>
              <a:defRPr sz="6142"/>
            </a:lvl1pPr>
            <a:lvl2pPr marL="1169975" indent="0" algn="ctr">
              <a:buNone/>
              <a:defRPr sz="5118"/>
            </a:lvl2pPr>
            <a:lvl3pPr marL="2339950" indent="0" algn="ctr">
              <a:buNone/>
              <a:defRPr sz="4606"/>
            </a:lvl3pPr>
            <a:lvl4pPr marL="3509924" indent="0" algn="ctr">
              <a:buNone/>
              <a:defRPr sz="4094"/>
            </a:lvl4pPr>
            <a:lvl5pPr marL="4679899" indent="0" algn="ctr">
              <a:buNone/>
              <a:defRPr sz="4094"/>
            </a:lvl5pPr>
            <a:lvl6pPr marL="5849874" indent="0" algn="ctr">
              <a:buNone/>
              <a:defRPr sz="4094"/>
            </a:lvl6pPr>
            <a:lvl7pPr marL="7019849" indent="0" algn="ctr">
              <a:buNone/>
              <a:defRPr sz="4094"/>
            </a:lvl7pPr>
            <a:lvl8pPr marL="8189824" indent="0" algn="ctr">
              <a:buNone/>
              <a:defRPr sz="4094"/>
            </a:lvl8pPr>
            <a:lvl9pPr marL="9359798" indent="0" algn="ctr">
              <a:buNone/>
              <a:defRPr sz="4094"/>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587139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596694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745447" y="1724962"/>
            <a:ext cx="5045571" cy="27456899"/>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608734" y="1724962"/>
            <a:ext cx="14844216" cy="27456899"/>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569119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052182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596547" y="8077332"/>
            <a:ext cx="20182284" cy="13477201"/>
          </a:xfrm>
        </p:spPr>
        <p:txBody>
          <a:bodyPr anchor="b"/>
          <a:lstStyle>
            <a:lvl1pPr>
              <a:defRPr sz="15354"/>
            </a:lvl1pPr>
          </a:lstStyle>
          <a:p>
            <a:r>
              <a:rPr lang="tr-TR"/>
              <a:t>Asıl başlık stilini düzenlemek için tıklayın</a:t>
            </a:r>
            <a:endParaRPr lang="en-US" dirty="0"/>
          </a:p>
        </p:txBody>
      </p:sp>
      <p:sp>
        <p:nvSpPr>
          <p:cNvPr id="3" name="Text Placeholder 2"/>
          <p:cNvSpPr>
            <a:spLocks noGrp="1"/>
          </p:cNvSpPr>
          <p:nvPr>
            <p:ph type="body" idx="1"/>
          </p:nvPr>
        </p:nvSpPr>
        <p:spPr>
          <a:xfrm>
            <a:off x="1596547" y="21682033"/>
            <a:ext cx="20182284" cy="7087342"/>
          </a:xfrm>
        </p:spPr>
        <p:txBody>
          <a:bodyPr/>
          <a:lstStyle>
            <a:lvl1pPr marL="0" indent="0">
              <a:buNone/>
              <a:defRPr sz="6142">
                <a:solidFill>
                  <a:schemeClr val="tx1"/>
                </a:solidFill>
              </a:defRPr>
            </a:lvl1pPr>
            <a:lvl2pPr marL="1169975" indent="0">
              <a:buNone/>
              <a:defRPr sz="5118">
                <a:solidFill>
                  <a:schemeClr val="tx1">
                    <a:tint val="75000"/>
                  </a:schemeClr>
                </a:solidFill>
              </a:defRPr>
            </a:lvl2pPr>
            <a:lvl3pPr marL="2339950" indent="0">
              <a:buNone/>
              <a:defRPr sz="4606">
                <a:solidFill>
                  <a:schemeClr val="tx1">
                    <a:tint val="75000"/>
                  </a:schemeClr>
                </a:solidFill>
              </a:defRPr>
            </a:lvl3pPr>
            <a:lvl4pPr marL="3509924" indent="0">
              <a:buNone/>
              <a:defRPr sz="4094">
                <a:solidFill>
                  <a:schemeClr val="tx1">
                    <a:tint val="75000"/>
                  </a:schemeClr>
                </a:solidFill>
              </a:defRPr>
            </a:lvl4pPr>
            <a:lvl5pPr marL="4679899" indent="0">
              <a:buNone/>
              <a:defRPr sz="4094">
                <a:solidFill>
                  <a:schemeClr val="tx1">
                    <a:tint val="75000"/>
                  </a:schemeClr>
                </a:solidFill>
              </a:defRPr>
            </a:lvl5pPr>
            <a:lvl6pPr marL="5849874" indent="0">
              <a:buNone/>
              <a:defRPr sz="4094">
                <a:solidFill>
                  <a:schemeClr val="tx1">
                    <a:tint val="75000"/>
                  </a:schemeClr>
                </a:solidFill>
              </a:defRPr>
            </a:lvl6pPr>
            <a:lvl7pPr marL="7019849" indent="0">
              <a:buNone/>
              <a:defRPr sz="4094">
                <a:solidFill>
                  <a:schemeClr val="tx1">
                    <a:tint val="75000"/>
                  </a:schemeClr>
                </a:solidFill>
              </a:defRPr>
            </a:lvl7pPr>
            <a:lvl8pPr marL="8189824" indent="0">
              <a:buNone/>
              <a:defRPr sz="4094">
                <a:solidFill>
                  <a:schemeClr val="tx1">
                    <a:tint val="75000"/>
                  </a:schemeClr>
                </a:solidFill>
              </a:defRPr>
            </a:lvl8pPr>
            <a:lvl9pPr marL="9359798" indent="0">
              <a:buNone/>
              <a:defRPr sz="4094">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14693269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608733" y="8624810"/>
            <a:ext cx="9944894" cy="2055705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11846123" y="8624810"/>
            <a:ext cx="9944894" cy="2055705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4055730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611781" y="1724969"/>
            <a:ext cx="20182284" cy="6262365"/>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611783" y="7942328"/>
            <a:ext cx="9899190" cy="3892412"/>
          </a:xfrm>
        </p:spPr>
        <p:txBody>
          <a:bodyPr anchor="b"/>
          <a:lstStyle>
            <a:lvl1pPr marL="0" indent="0">
              <a:buNone/>
              <a:defRPr sz="6142" b="1"/>
            </a:lvl1pPr>
            <a:lvl2pPr marL="1169975" indent="0">
              <a:buNone/>
              <a:defRPr sz="5118" b="1"/>
            </a:lvl2pPr>
            <a:lvl3pPr marL="2339950" indent="0">
              <a:buNone/>
              <a:defRPr sz="4606" b="1"/>
            </a:lvl3pPr>
            <a:lvl4pPr marL="3509924" indent="0">
              <a:buNone/>
              <a:defRPr sz="4094" b="1"/>
            </a:lvl4pPr>
            <a:lvl5pPr marL="4679899" indent="0">
              <a:buNone/>
              <a:defRPr sz="4094" b="1"/>
            </a:lvl5pPr>
            <a:lvl6pPr marL="5849874" indent="0">
              <a:buNone/>
              <a:defRPr sz="4094" b="1"/>
            </a:lvl6pPr>
            <a:lvl7pPr marL="7019849" indent="0">
              <a:buNone/>
              <a:defRPr sz="4094" b="1"/>
            </a:lvl7pPr>
            <a:lvl8pPr marL="8189824" indent="0">
              <a:buNone/>
              <a:defRPr sz="4094" b="1"/>
            </a:lvl8pPr>
            <a:lvl9pPr marL="9359798" indent="0">
              <a:buNone/>
              <a:defRPr sz="4094" b="1"/>
            </a:lvl9pPr>
          </a:lstStyle>
          <a:p>
            <a:pPr lvl="0"/>
            <a:r>
              <a:rPr lang="tr-TR"/>
              <a:t>Asıl metin stillerini düzenlemek için tıklayın</a:t>
            </a:r>
          </a:p>
        </p:txBody>
      </p:sp>
      <p:sp>
        <p:nvSpPr>
          <p:cNvPr id="4" name="Content Placeholder 3"/>
          <p:cNvSpPr>
            <a:spLocks noGrp="1"/>
          </p:cNvSpPr>
          <p:nvPr>
            <p:ph sz="half" idx="2"/>
          </p:nvPr>
        </p:nvSpPr>
        <p:spPr>
          <a:xfrm>
            <a:off x="1611783" y="11834740"/>
            <a:ext cx="9899190" cy="1740712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11846124" y="7942328"/>
            <a:ext cx="9947942" cy="3892412"/>
          </a:xfrm>
        </p:spPr>
        <p:txBody>
          <a:bodyPr anchor="b"/>
          <a:lstStyle>
            <a:lvl1pPr marL="0" indent="0">
              <a:buNone/>
              <a:defRPr sz="6142" b="1"/>
            </a:lvl1pPr>
            <a:lvl2pPr marL="1169975" indent="0">
              <a:buNone/>
              <a:defRPr sz="5118" b="1"/>
            </a:lvl2pPr>
            <a:lvl3pPr marL="2339950" indent="0">
              <a:buNone/>
              <a:defRPr sz="4606" b="1"/>
            </a:lvl3pPr>
            <a:lvl4pPr marL="3509924" indent="0">
              <a:buNone/>
              <a:defRPr sz="4094" b="1"/>
            </a:lvl4pPr>
            <a:lvl5pPr marL="4679899" indent="0">
              <a:buNone/>
              <a:defRPr sz="4094" b="1"/>
            </a:lvl5pPr>
            <a:lvl6pPr marL="5849874" indent="0">
              <a:buNone/>
              <a:defRPr sz="4094" b="1"/>
            </a:lvl6pPr>
            <a:lvl7pPr marL="7019849" indent="0">
              <a:buNone/>
              <a:defRPr sz="4094" b="1"/>
            </a:lvl7pPr>
            <a:lvl8pPr marL="8189824" indent="0">
              <a:buNone/>
              <a:defRPr sz="4094" b="1"/>
            </a:lvl8pPr>
            <a:lvl9pPr marL="9359798" indent="0">
              <a:buNone/>
              <a:defRPr sz="4094" b="1"/>
            </a:lvl9pPr>
          </a:lstStyle>
          <a:p>
            <a:pPr lvl="0"/>
            <a:r>
              <a:rPr lang="tr-TR"/>
              <a:t>Asıl metin stillerini düzenlemek için tıklayın</a:t>
            </a:r>
          </a:p>
        </p:txBody>
      </p:sp>
      <p:sp>
        <p:nvSpPr>
          <p:cNvPr id="6" name="Content Placeholder 5"/>
          <p:cNvSpPr>
            <a:spLocks noGrp="1"/>
          </p:cNvSpPr>
          <p:nvPr>
            <p:ph sz="quarter" idx="4"/>
          </p:nvPr>
        </p:nvSpPr>
        <p:spPr>
          <a:xfrm>
            <a:off x="11846124" y="11834740"/>
            <a:ext cx="9947942" cy="1740712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8" name="Footer Placeholder 7"/>
          <p:cNvSpPr>
            <a:spLocks noGrp="1"/>
          </p:cNvSpPr>
          <p:nvPr>
            <p:ph type="ftr" sz="quarter" idx="11"/>
          </p:nvPr>
        </p:nvSpPr>
        <p:spPr/>
        <p:txBody>
          <a:bodyPr/>
          <a:lstStyle/>
          <a:p>
            <a:endParaRPr lang="tr-TR" dirty="0"/>
          </a:p>
        </p:txBody>
      </p:sp>
      <p:sp>
        <p:nvSpPr>
          <p:cNvPr id="9" name="Slide Number Placeholder 8"/>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010624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4" name="Footer Placeholder 3"/>
          <p:cNvSpPr>
            <a:spLocks noGrp="1"/>
          </p:cNvSpPr>
          <p:nvPr>
            <p:ph type="ftr" sz="quarter" idx="11"/>
          </p:nvPr>
        </p:nvSpPr>
        <p:spPr/>
        <p:txBody>
          <a:bodyPr/>
          <a:lstStyle/>
          <a:p>
            <a:endParaRPr lang="tr-TR" dirty="0"/>
          </a:p>
        </p:txBody>
      </p:sp>
      <p:sp>
        <p:nvSpPr>
          <p:cNvPr id="5" name="Slide Number Placeholder 4"/>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834820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3" name="Footer Placeholder 2"/>
          <p:cNvSpPr>
            <a:spLocks noGrp="1"/>
          </p:cNvSpPr>
          <p:nvPr>
            <p:ph type="ftr" sz="quarter" idx="11"/>
          </p:nvPr>
        </p:nvSpPr>
        <p:spPr/>
        <p:txBody>
          <a:bodyPr/>
          <a:lstStyle/>
          <a:p>
            <a:endParaRPr lang="tr-TR" dirty="0"/>
          </a:p>
        </p:txBody>
      </p:sp>
      <p:sp>
        <p:nvSpPr>
          <p:cNvPr id="4" name="Slide Number Placeholder 3"/>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1405827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611781" y="2159952"/>
            <a:ext cx="7547028" cy="7559834"/>
          </a:xfrm>
        </p:spPr>
        <p:txBody>
          <a:bodyPr anchor="b"/>
          <a:lstStyle>
            <a:lvl1pPr>
              <a:defRPr sz="8189"/>
            </a:lvl1pPr>
          </a:lstStyle>
          <a:p>
            <a:r>
              <a:rPr lang="tr-TR"/>
              <a:t>Asıl başlık stilini düzenlemek için tıklayın</a:t>
            </a:r>
            <a:endParaRPr lang="en-US" dirty="0"/>
          </a:p>
        </p:txBody>
      </p:sp>
      <p:sp>
        <p:nvSpPr>
          <p:cNvPr id="3" name="Content Placeholder 2"/>
          <p:cNvSpPr>
            <a:spLocks noGrp="1"/>
          </p:cNvSpPr>
          <p:nvPr>
            <p:ph idx="1"/>
          </p:nvPr>
        </p:nvSpPr>
        <p:spPr>
          <a:xfrm>
            <a:off x="9947942" y="4664905"/>
            <a:ext cx="11846123" cy="23024494"/>
          </a:xfrm>
        </p:spPr>
        <p:txBody>
          <a:bodyPr/>
          <a:lstStyle>
            <a:lvl1pPr>
              <a:defRPr sz="8189"/>
            </a:lvl1pPr>
            <a:lvl2pPr>
              <a:defRPr sz="7165"/>
            </a:lvl2pPr>
            <a:lvl3pPr>
              <a:defRPr sz="6142"/>
            </a:lvl3pPr>
            <a:lvl4pPr>
              <a:defRPr sz="5118"/>
            </a:lvl4pPr>
            <a:lvl5pPr>
              <a:defRPr sz="5118"/>
            </a:lvl5pPr>
            <a:lvl6pPr>
              <a:defRPr sz="5118"/>
            </a:lvl6pPr>
            <a:lvl7pPr>
              <a:defRPr sz="5118"/>
            </a:lvl7pPr>
            <a:lvl8pPr>
              <a:defRPr sz="5118"/>
            </a:lvl8pPr>
            <a:lvl9pPr>
              <a:defRPr sz="5118"/>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611781" y="9719786"/>
            <a:ext cx="7547028" cy="18007107"/>
          </a:xfrm>
        </p:spPr>
        <p:txBody>
          <a:bodyPr/>
          <a:lstStyle>
            <a:lvl1pPr marL="0" indent="0">
              <a:buNone/>
              <a:defRPr sz="4094"/>
            </a:lvl1pPr>
            <a:lvl2pPr marL="1169975" indent="0">
              <a:buNone/>
              <a:defRPr sz="3583"/>
            </a:lvl2pPr>
            <a:lvl3pPr marL="2339950" indent="0">
              <a:buNone/>
              <a:defRPr sz="3071"/>
            </a:lvl3pPr>
            <a:lvl4pPr marL="3509924" indent="0">
              <a:buNone/>
              <a:defRPr sz="2559"/>
            </a:lvl4pPr>
            <a:lvl5pPr marL="4679899" indent="0">
              <a:buNone/>
              <a:defRPr sz="2559"/>
            </a:lvl5pPr>
            <a:lvl6pPr marL="5849874" indent="0">
              <a:buNone/>
              <a:defRPr sz="2559"/>
            </a:lvl6pPr>
            <a:lvl7pPr marL="7019849" indent="0">
              <a:buNone/>
              <a:defRPr sz="2559"/>
            </a:lvl7pPr>
            <a:lvl8pPr marL="8189824" indent="0">
              <a:buNone/>
              <a:defRPr sz="2559"/>
            </a:lvl8pPr>
            <a:lvl9pPr marL="9359798" indent="0">
              <a:buNone/>
              <a:defRPr sz="2559"/>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1706198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611781" y="2159952"/>
            <a:ext cx="7547028" cy="7559834"/>
          </a:xfrm>
        </p:spPr>
        <p:txBody>
          <a:bodyPr anchor="b"/>
          <a:lstStyle>
            <a:lvl1pPr>
              <a:defRPr sz="8189"/>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9947942" y="4664905"/>
            <a:ext cx="11846123" cy="23024494"/>
          </a:xfrm>
        </p:spPr>
        <p:txBody>
          <a:bodyPr anchor="t"/>
          <a:lstStyle>
            <a:lvl1pPr marL="0" indent="0">
              <a:buNone/>
              <a:defRPr sz="8189"/>
            </a:lvl1pPr>
            <a:lvl2pPr marL="1169975" indent="0">
              <a:buNone/>
              <a:defRPr sz="7165"/>
            </a:lvl2pPr>
            <a:lvl3pPr marL="2339950" indent="0">
              <a:buNone/>
              <a:defRPr sz="6142"/>
            </a:lvl3pPr>
            <a:lvl4pPr marL="3509924" indent="0">
              <a:buNone/>
              <a:defRPr sz="5118"/>
            </a:lvl4pPr>
            <a:lvl5pPr marL="4679899" indent="0">
              <a:buNone/>
              <a:defRPr sz="5118"/>
            </a:lvl5pPr>
            <a:lvl6pPr marL="5849874" indent="0">
              <a:buNone/>
              <a:defRPr sz="5118"/>
            </a:lvl6pPr>
            <a:lvl7pPr marL="7019849" indent="0">
              <a:buNone/>
              <a:defRPr sz="5118"/>
            </a:lvl7pPr>
            <a:lvl8pPr marL="8189824" indent="0">
              <a:buNone/>
              <a:defRPr sz="5118"/>
            </a:lvl8pPr>
            <a:lvl9pPr marL="9359798" indent="0">
              <a:buNone/>
              <a:defRPr sz="5118"/>
            </a:lvl9pPr>
          </a:lstStyle>
          <a:p>
            <a:r>
              <a:rPr lang="tr-TR" dirty="0"/>
              <a:t>Resim eklemek için simgeye tıklayın</a:t>
            </a:r>
            <a:endParaRPr lang="en-US" dirty="0"/>
          </a:p>
        </p:txBody>
      </p:sp>
      <p:sp>
        <p:nvSpPr>
          <p:cNvPr id="4" name="Text Placeholder 3"/>
          <p:cNvSpPr>
            <a:spLocks noGrp="1"/>
          </p:cNvSpPr>
          <p:nvPr>
            <p:ph type="body" sz="half" idx="2"/>
          </p:nvPr>
        </p:nvSpPr>
        <p:spPr>
          <a:xfrm>
            <a:off x="1611781" y="9719786"/>
            <a:ext cx="7547028" cy="18007107"/>
          </a:xfrm>
        </p:spPr>
        <p:txBody>
          <a:bodyPr/>
          <a:lstStyle>
            <a:lvl1pPr marL="0" indent="0">
              <a:buNone/>
              <a:defRPr sz="4094"/>
            </a:lvl1pPr>
            <a:lvl2pPr marL="1169975" indent="0">
              <a:buNone/>
              <a:defRPr sz="3583"/>
            </a:lvl2pPr>
            <a:lvl3pPr marL="2339950" indent="0">
              <a:buNone/>
              <a:defRPr sz="3071"/>
            </a:lvl3pPr>
            <a:lvl4pPr marL="3509924" indent="0">
              <a:buNone/>
              <a:defRPr sz="2559"/>
            </a:lvl4pPr>
            <a:lvl5pPr marL="4679899" indent="0">
              <a:buNone/>
              <a:defRPr sz="2559"/>
            </a:lvl5pPr>
            <a:lvl6pPr marL="5849874" indent="0">
              <a:buNone/>
              <a:defRPr sz="2559"/>
            </a:lvl6pPr>
            <a:lvl7pPr marL="7019849" indent="0">
              <a:buNone/>
              <a:defRPr sz="2559"/>
            </a:lvl7pPr>
            <a:lvl8pPr marL="8189824" indent="0">
              <a:buNone/>
              <a:defRPr sz="2559"/>
            </a:lvl8pPr>
            <a:lvl9pPr marL="9359798" indent="0">
              <a:buNone/>
              <a:defRPr sz="2559"/>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933D40E-BAE6-8B49-8E37-0159933B9000}" type="datetimeFigureOut">
              <a:rPr lang="tr-TR" smtClean="0"/>
              <a:t>31.10.2025</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4DF10592-EA7D-504A-AAAF-F1E7B75C9D02}" type="slidenum">
              <a:rPr lang="tr-TR" smtClean="0"/>
              <a:t>‹#›</a:t>
            </a:fld>
            <a:endParaRPr lang="tr-TR" dirty="0"/>
          </a:p>
        </p:txBody>
      </p:sp>
    </p:spTree>
    <p:extLst>
      <p:ext uri="{BB962C8B-B14F-4D97-AF65-F5344CB8AC3E}">
        <p14:creationId xmlns:p14="http://schemas.microsoft.com/office/powerpoint/2010/main" val="2804899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8733" y="1724969"/>
            <a:ext cx="20182284" cy="6262365"/>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608733" y="8624810"/>
            <a:ext cx="20182284" cy="20557051"/>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608733" y="30029347"/>
            <a:ext cx="5264944" cy="1724962"/>
          </a:xfrm>
          <a:prstGeom prst="rect">
            <a:avLst/>
          </a:prstGeom>
        </p:spPr>
        <p:txBody>
          <a:bodyPr vert="horz" lIns="91440" tIns="45720" rIns="91440" bIns="45720" rtlCol="0" anchor="ctr"/>
          <a:lstStyle>
            <a:lvl1pPr algn="l">
              <a:defRPr sz="3071">
                <a:solidFill>
                  <a:schemeClr val="tx1">
                    <a:tint val="75000"/>
                  </a:schemeClr>
                </a:solidFill>
              </a:defRPr>
            </a:lvl1pPr>
          </a:lstStyle>
          <a:p>
            <a:fld id="{A933D40E-BAE6-8B49-8E37-0159933B9000}" type="datetimeFigureOut">
              <a:rPr lang="tr-TR" smtClean="0"/>
              <a:t>31.10.2025</a:t>
            </a:fld>
            <a:endParaRPr lang="tr-TR" dirty="0"/>
          </a:p>
        </p:txBody>
      </p:sp>
      <p:sp>
        <p:nvSpPr>
          <p:cNvPr id="5" name="Footer Placeholder 4"/>
          <p:cNvSpPr>
            <a:spLocks noGrp="1"/>
          </p:cNvSpPr>
          <p:nvPr>
            <p:ph type="ftr" sz="quarter" idx="3"/>
          </p:nvPr>
        </p:nvSpPr>
        <p:spPr>
          <a:xfrm>
            <a:off x="7751167" y="30029347"/>
            <a:ext cx="7897416" cy="1724962"/>
          </a:xfrm>
          <a:prstGeom prst="rect">
            <a:avLst/>
          </a:prstGeom>
        </p:spPr>
        <p:txBody>
          <a:bodyPr vert="horz" lIns="91440" tIns="45720" rIns="91440" bIns="45720" rtlCol="0" anchor="ctr"/>
          <a:lstStyle>
            <a:lvl1pPr algn="ctr">
              <a:defRPr sz="3071">
                <a:solidFill>
                  <a:schemeClr val="tx1">
                    <a:tint val="75000"/>
                  </a:schemeClr>
                </a:solidFill>
              </a:defRPr>
            </a:lvl1pPr>
          </a:lstStyle>
          <a:p>
            <a:endParaRPr lang="tr-TR" dirty="0"/>
          </a:p>
        </p:txBody>
      </p:sp>
      <p:sp>
        <p:nvSpPr>
          <p:cNvPr id="6" name="Slide Number Placeholder 5"/>
          <p:cNvSpPr>
            <a:spLocks noGrp="1"/>
          </p:cNvSpPr>
          <p:nvPr>
            <p:ph type="sldNum" sz="quarter" idx="4"/>
          </p:nvPr>
        </p:nvSpPr>
        <p:spPr>
          <a:xfrm>
            <a:off x="16526073" y="30029347"/>
            <a:ext cx="5264944" cy="1724962"/>
          </a:xfrm>
          <a:prstGeom prst="rect">
            <a:avLst/>
          </a:prstGeom>
        </p:spPr>
        <p:txBody>
          <a:bodyPr vert="horz" lIns="91440" tIns="45720" rIns="91440" bIns="45720" rtlCol="0" anchor="ctr"/>
          <a:lstStyle>
            <a:lvl1pPr algn="r">
              <a:defRPr sz="3071">
                <a:solidFill>
                  <a:schemeClr val="tx1">
                    <a:tint val="75000"/>
                  </a:schemeClr>
                </a:solidFill>
              </a:defRPr>
            </a:lvl1pPr>
          </a:lstStyle>
          <a:p>
            <a:fld id="{4DF10592-EA7D-504A-AAAF-F1E7B75C9D02}" type="slidenum">
              <a:rPr lang="tr-TR" smtClean="0"/>
              <a:t>‹#›</a:t>
            </a:fld>
            <a:endParaRPr lang="tr-TR" dirty="0"/>
          </a:p>
        </p:txBody>
      </p:sp>
    </p:spTree>
    <p:extLst>
      <p:ext uri="{BB962C8B-B14F-4D97-AF65-F5344CB8AC3E}">
        <p14:creationId xmlns:p14="http://schemas.microsoft.com/office/powerpoint/2010/main" val="65165206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l" defTabSz="2339950" rtl="0" eaLnBrk="1" latinLnBrk="0" hangingPunct="1">
        <a:lnSpc>
          <a:spcPct val="90000"/>
        </a:lnSpc>
        <a:spcBef>
          <a:spcPct val="0"/>
        </a:spcBef>
        <a:buNone/>
        <a:defRPr sz="11260" kern="1200">
          <a:solidFill>
            <a:schemeClr val="tx1"/>
          </a:solidFill>
          <a:latin typeface="+mj-lt"/>
          <a:ea typeface="+mj-ea"/>
          <a:cs typeface="+mj-cs"/>
        </a:defRPr>
      </a:lvl1pPr>
    </p:titleStyle>
    <p:bodyStyle>
      <a:lvl1pPr marL="584987" indent="-584987" algn="l" defTabSz="2339950" rtl="0" eaLnBrk="1" latinLnBrk="0" hangingPunct="1">
        <a:lnSpc>
          <a:spcPct val="90000"/>
        </a:lnSpc>
        <a:spcBef>
          <a:spcPts val="2559"/>
        </a:spcBef>
        <a:buFont typeface="Arial" panose="020B0604020202020204" pitchFamily="34" charset="0"/>
        <a:buChar char="•"/>
        <a:defRPr sz="7165" kern="1200">
          <a:solidFill>
            <a:schemeClr val="tx1"/>
          </a:solidFill>
          <a:latin typeface="+mn-lt"/>
          <a:ea typeface="+mn-ea"/>
          <a:cs typeface="+mn-cs"/>
        </a:defRPr>
      </a:lvl1pPr>
      <a:lvl2pPr marL="1754962" indent="-584987" algn="l" defTabSz="2339950" rtl="0" eaLnBrk="1" latinLnBrk="0" hangingPunct="1">
        <a:lnSpc>
          <a:spcPct val="90000"/>
        </a:lnSpc>
        <a:spcBef>
          <a:spcPts val="1280"/>
        </a:spcBef>
        <a:buFont typeface="Arial" panose="020B0604020202020204" pitchFamily="34" charset="0"/>
        <a:buChar char="•"/>
        <a:defRPr sz="6142" kern="1200">
          <a:solidFill>
            <a:schemeClr val="tx1"/>
          </a:solidFill>
          <a:latin typeface="+mn-lt"/>
          <a:ea typeface="+mn-ea"/>
          <a:cs typeface="+mn-cs"/>
        </a:defRPr>
      </a:lvl2pPr>
      <a:lvl3pPr marL="2924937" indent="-584987" algn="l" defTabSz="2339950" rtl="0" eaLnBrk="1" latinLnBrk="0" hangingPunct="1">
        <a:lnSpc>
          <a:spcPct val="90000"/>
        </a:lnSpc>
        <a:spcBef>
          <a:spcPts val="1280"/>
        </a:spcBef>
        <a:buFont typeface="Arial" panose="020B0604020202020204" pitchFamily="34" charset="0"/>
        <a:buChar char="•"/>
        <a:defRPr sz="5118" kern="1200">
          <a:solidFill>
            <a:schemeClr val="tx1"/>
          </a:solidFill>
          <a:latin typeface="+mn-lt"/>
          <a:ea typeface="+mn-ea"/>
          <a:cs typeface="+mn-cs"/>
        </a:defRPr>
      </a:lvl3pPr>
      <a:lvl4pPr marL="4094912"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4pPr>
      <a:lvl5pPr marL="5264887"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5pPr>
      <a:lvl6pPr marL="6434861"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6pPr>
      <a:lvl7pPr marL="7604836"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7pPr>
      <a:lvl8pPr marL="8774811"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8pPr>
      <a:lvl9pPr marL="9944786" indent="-584987" algn="l" defTabSz="2339950" rtl="0" eaLnBrk="1" latinLnBrk="0" hangingPunct="1">
        <a:lnSpc>
          <a:spcPct val="90000"/>
        </a:lnSpc>
        <a:spcBef>
          <a:spcPts val="1280"/>
        </a:spcBef>
        <a:buFont typeface="Arial" panose="020B0604020202020204" pitchFamily="34" charset="0"/>
        <a:buChar char="•"/>
        <a:defRPr sz="4606" kern="1200">
          <a:solidFill>
            <a:schemeClr val="tx1"/>
          </a:solidFill>
          <a:latin typeface="+mn-lt"/>
          <a:ea typeface="+mn-ea"/>
          <a:cs typeface="+mn-cs"/>
        </a:defRPr>
      </a:lvl9pPr>
    </p:bodyStyle>
    <p:otherStyle>
      <a:defPPr>
        <a:defRPr lang="en-US"/>
      </a:defPPr>
      <a:lvl1pPr marL="0" algn="l" defTabSz="2339950" rtl="0" eaLnBrk="1" latinLnBrk="0" hangingPunct="1">
        <a:defRPr sz="4606" kern="1200">
          <a:solidFill>
            <a:schemeClr val="tx1"/>
          </a:solidFill>
          <a:latin typeface="+mn-lt"/>
          <a:ea typeface="+mn-ea"/>
          <a:cs typeface="+mn-cs"/>
        </a:defRPr>
      </a:lvl1pPr>
      <a:lvl2pPr marL="1169975" algn="l" defTabSz="2339950" rtl="0" eaLnBrk="1" latinLnBrk="0" hangingPunct="1">
        <a:defRPr sz="4606" kern="1200">
          <a:solidFill>
            <a:schemeClr val="tx1"/>
          </a:solidFill>
          <a:latin typeface="+mn-lt"/>
          <a:ea typeface="+mn-ea"/>
          <a:cs typeface="+mn-cs"/>
        </a:defRPr>
      </a:lvl2pPr>
      <a:lvl3pPr marL="2339950" algn="l" defTabSz="2339950" rtl="0" eaLnBrk="1" latinLnBrk="0" hangingPunct="1">
        <a:defRPr sz="4606" kern="1200">
          <a:solidFill>
            <a:schemeClr val="tx1"/>
          </a:solidFill>
          <a:latin typeface="+mn-lt"/>
          <a:ea typeface="+mn-ea"/>
          <a:cs typeface="+mn-cs"/>
        </a:defRPr>
      </a:lvl3pPr>
      <a:lvl4pPr marL="3509924" algn="l" defTabSz="2339950" rtl="0" eaLnBrk="1" latinLnBrk="0" hangingPunct="1">
        <a:defRPr sz="4606" kern="1200">
          <a:solidFill>
            <a:schemeClr val="tx1"/>
          </a:solidFill>
          <a:latin typeface="+mn-lt"/>
          <a:ea typeface="+mn-ea"/>
          <a:cs typeface="+mn-cs"/>
        </a:defRPr>
      </a:lvl4pPr>
      <a:lvl5pPr marL="4679899" algn="l" defTabSz="2339950" rtl="0" eaLnBrk="1" latinLnBrk="0" hangingPunct="1">
        <a:defRPr sz="4606" kern="1200">
          <a:solidFill>
            <a:schemeClr val="tx1"/>
          </a:solidFill>
          <a:latin typeface="+mn-lt"/>
          <a:ea typeface="+mn-ea"/>
          <a:cs typeface="+mn-cs"/>
        </a:defRPr>
      </a:lvl5pPr>
      <a:lvl6pPr marL="5849874" algn="l" defTabSz="2339950" rtl="0" eaLnBrk="1" latinLnBrk="0" hangingPunct="1">
        <a:defRPr sz="4606" kern="1200">
          <a:solidFill>
            <a:schemeClr val="tx1"/>
          </a:solidFill>
          <a:latin typeface="+mn-lt"/>
          <a:ea typeface="+mn-ea"/>
          <a:cs typeface="+mn-cs"/>
        </a:defRPr>
      </a:lvl6pPr>
      <a:lvl7pPr marL="7019849" algn="l" defTabSz="2339950" rtl="0" eaLnBrk="1" latinLnBrk="0" hangingPunct="1">
        <a:defRPr sz="4606" kern="1200">
          <a:solidFill>
            <a:schemeClr val="tx1"/>
          </a:solidFill>
          <a:latin typeface="+mn-lt"/>
          <a:ea typeface="+mn-ea"/>
          <a:cs typeface="+mn-cs"/>
        </a:defRPr>
      </a:lvl7pPr>
      <a:lvl8pPr marL="8189824" algn="l" defTabSz="2339950" rtl="0" eaLnBrk="1" latinLnBrk="0" hangingPunct="1">
        <a:defRPr sz="4606" kern="1200">
          <a:solidFill>
            <a:schemeClr val="tx1"/>
          </a:solidFill>
          <a:latin typeface="+mn-lt"/>
          <a:ea typeface="+mn-ea"/>
          <a:cs typeface="+mn-cs"/>
        </a:defRPr>
      </a:lvl8pPr>
      <a:lvl9pPr marL="9359798" algn="l" defTabSz="2339950" rtl="0" eaLnBrk="1" latinLnBrk="0" hangingPunct="1">
        <a:defRPr sz="46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microsoft.com/office/2018/10/relationships/comments" Target="../comments/modernComment_100_2C60DA38.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extBox 1"/>
          <p:cNvSpPr txBox="1">
            <a:spLocks noChangeAspect="1"/>
          </p:cNvSpPr>
          <p:nvPr/>
        </p:nvSpPr>
        <p:spPr>
          <a:xfrm>
            <a:off x="1373761" y="6936953"/>
            <a:ext cx="20808951" cy="4513915"/>
          </a:xfrm>
          <a:prstGeom prst="rect">
            <a:avLst/>
          </a:prstGeom>
          <a:solidFill>
            <a:schemeClr val="bg1"/>
          </a:solidFill>
          <a:ln w="28575">
            <a:solidFill>
              <a:schemeClr val="tx1">
                <a:lumMod val="95000"/>
                <a:lumOff val="5000"/>
              </a:schemeClr>
            </a:solidFill>
          </a:ln>
          <a:effectLst/>
        </p:spPr>
        <p:txBody>
          <a:bodyPr wrap="square" tIns="108000" rtlCol="0">
            <a:noAutofit/>
          </a:bodyPr>
          <a:lstStyle/>
          <a:p>
            <a:pPr algn="ctr" defTabSz="2339950" fontAlgn="ctr"/>
            <a:r>
              <a:rPr lang="tr-TR" sz="4800" b="1" dirty="0">
                <a:latin typeface="Aptos" panose="020B0004020202020204" pitchFamily="34" charset="0"/>
              </a:rPr>
              <a:t>SERVO MOTOR KONTROLLÜ STATİK VE ÖMÜR PERFORMANSI TEST CİHAZI GELİŞTİRİLMESİ</a:t>
            </a:r>
          </a:p>
          <a:p>
            <a:pPr marL="895350" indent="-371475">
              <a:spcBef>
                <a:spcPts val="771"/>
              </a:spcBef>
              <a:spcAft>
                <a:spcPts val="771"/>
              </a:spcAft>
              <a:buFont typeface="Arial" panose="020B0604020202020204" pitchFamily="34" charset="0"/>
              <a:buChar char="•"/>
            </a:pPr>
            <a:r>
              <a:rPr lang="tr-TR" sz="3600" b="1" dirty="0"/>
              <a:t>Yazar: </a:t>
            </a:r>
            <a:r>
              <a:rPr lang="sv-SE" sz="3600" dirty="0"/>
              <a:t>Ali Kamil Serbest, Sinan Gazi</a:t>
            </a:r>
            <a:r>
              <a:rPr lang="tr-TR" sz="3600" dirty="0"/>
              <a:t> (alikamil.serbest@yamas.com.tr, sinan.gazi@yamas.com.tr)</a:t>
            </a:r>
          </a:p>
          <a:p>
            <a:pPr marL="895350" indent="-371475">
              <a:spcBef>
                <a:spcPts val="771"/>
              </a:spcBef>
              <a:spcAft>
                <a:spcPts val="771"/>
              </a:spcAft>
              <a:buFont typeface="Arial" panose="020B0604020202020204" pitchFamily="34" charset="0"/>
              <a:buChar char="•"/>
            </a:pPr>
            <a:r>
              <a:rPr lang="tr-TR" sz="3600" b="1" dirty="0"/>
              <a:t>Kurum: </a:t>
            </a:r>
            <a:r>
              <a:rPr lang="tr-TR" sz="3600" dirty="0"/>
              <a:t>Yamas Yaşar Makine Kalıp Oto Yedek Parça San. Tic. A.Ş., Bursa, Türkiye</a:t>
            </a:r>
            <a:br>
              <a:rPr lang="tr-TR" sz="5657" dirty="0"/>
            </a:br>
            <a:endParaRPr lang="tr-TR" sz="3600" dirty="0"/>
          </a:p>
        </p:txBody>
      </p:sp>
      <p:graphicFrame>
        <p:nvGraphicFramePr>
          <p:cNvPr id="19" name="Tablo 18">
            <a:extLst>
              <a:ext uri="{FF2B5EF4-FFF2-40B4-BE49-F238E27FC236}">
                <a16:creationId xmlns:a16="http://schemas.microsoft.com/office/drawing/2014/main" id="{9E242C41-B02C-48BF-A49D-4AE00D6B8049}"/>
              </a:ext>
            </a:extLst>
          </p:cNvPr>
          <p:cNvGraphicFramePr>
            <a:graphicFrameLocks noGrp="1" noChangeAspect="1"/>
          </p:cNvGraphicFramePr>
          <p:nvPr>
            <p:extLst>
              <p:ext uri="{D42A27DB-BD31-4B8C-83A1-F6EECF244321}">
                <p14:modId xmlns:p14="http://schemas.microsoft.com/office/powerpoint/2010/main" val="329809549"/>
              </p:ext>
            </p:extLst>
          </p:nvPr>
        </p:nvGraphicFramePr>
        <p:xfrm>
          <a:off x="1373762" y="11741882"/>
          <a:ext cx="10799632" cy="6675734"/>
        </p:xfrm>
        <a:graphic>
          <a:graphicData uri="http://schemas.openxmlformats.org/drawingml/2006/table">
            <a:tbl>
              <a:tblPr>
                <a:effectLst/>
              </a:tblPr>
              <a:tblGrid>
                <a:gridCol w="10799632">
                  <a:extLst>
                    <a:ext uri="{9D8B030D-6E8A-4147-A177-3AD203B41FA5}">
                      <a16:colId xmlns:a16="http://schemas.microsoft.com/office/drawing/2014/main" val="395227170"/>
                    </a:ext>
                  </a:extLst>
                </a:gridCol>
              </a:tblGrid>
              <a:tr h="834879">
                <a:tc>
                  <a:txBody>
                    <a:bodyPr/>
                    <a:lstStyle/>
                    <a:p>
                      <a:pPr marL="0" algn="ctr" defTabSz="2339950" rtl="0" eaLnBrk="1" fontAlgn="ctr" latinLnBrk="0" hangingPunct="1"/>
                      <a:r>
                        <a:rPr lang="tr-TR" sz="4400" b="1" i="0" u="none" strike="noStrike" kern="1200" dirty="0">
                          <a:solidFill>
                            <a:schemeClr val="bg1"/>
                          </a:solidFill>
                          <a:effectLst/>
                          <a:latin typeface="Aptos" panose="020B0004020202020204" pitchFamily="34" charset="0"/>
                          <a:ea typeface="+mn-ea"/>
                          <a:cs typeface="+mn-cs"/>
                        </a:rPr>
                        <a:t>ÖZET</a:t>
                      </a:r>
                    </a:p>
                  </a:txBody>
                  <a:tcPr marL="12246" marR="12246"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B2C2E"/>
                    </a:solidFill>
                  </a:tcPr>
                </a:tc>
                <a:extLst>
                  <a:ext uri="{0D108BD9-81ED-4DB2-BD59-A6C34878D82A}">
                    <a16:rowId xmlns:a16="http://schemas.microsoft.com/office/drawing/2014/main" val="1858487737"/>
                  </a:ext>
                </a:extLst>
              </a:tr>
              <a:tr h="5840855">
                <a:tc>
                  <a:txBody>
                    <a:bodyPr/>
                    <a:lstStyle/>
                    <a:p>
                      <a:pPr marL="266700" indent="0" algn="just" fontAlgn="b">
                        <a:spcBef>
                          <a:spcPts val="600"/>
                        </a:spcBef>
                        <a:spcAft>
                          <a:spcPts val="600"/>
                        </a:spcAft>
                        <a:tabLst>
                          <a:tab pos="10763250" algn="l"/>
                        </a:tabLst>
                      </a:pPr>
                      <a:r>
                        <a:rPr lang="tr-TR" sz="2800" b="0" i="0" u="none" strike="noStrike" dirty="0">
                          <a:solidFill>
                            <a:srgbClr val="000000"/>
                          </a:solidFill>
                          <a:effectLst/>
                          <a:latin typeface="Calibri" panose="020F0502020204030204" pitchFamily="34" charset="0"/>
                        </a:rPr>
                        <a:t>Kauçuk titreşim sönümleme elemanlarının ömür tayinleri sabit sinüs formlu ya da rast gelen titreşim formunda üretilmiş yük koşullarının parça üzerine belli bir sürede uygulanmasıyla belirlenmektedir. Titreşim sönümleme elemanları yük sınıfı olarak binek ve ticari araçlar olmak üzere iki sınıfta geliştirilip üretilmektedir. Binek araçlarla ticari araçlar ürün konseptleri olarak benzerlik içerse de araç büyüklükleri farklılığı gereğince farklı test yüklerinde doğrulanması gerekmektedir. Söz konusu çalışmada ticari araçların ömür performansı değerlendirilmesi ve statik direngenlik ölçümlerinde kullanılmak üzere bir elektro mekanik sistem geliştirilmesi yapılmıştır.  PLC üzerinden kontrol edilen bir </a:t>
                      </a:r>
                      <a:r>
                        <a:rPr lang="tr-TR" sz="2800" b="0" i="0" u="none" strike="noStrike" dirty="0" err="1">
                          <a:solidFill>
                            <a:srgbClr val="000000"/>
                          </a:solidFill>
                          <a:effectLst/>
                          <a:latin typeface="Calibri" panose="020F0502020204030204" pitchFamily="34" charset="0"/>
                        </a:rPr>
                        <a:t>servo</a:t>
                      </a:r>
                      <a:r>
                        <a:rPr lang="tr-TR" sz="2800" b="0" i="0" u="none" strike="noStrike" dirty="0">
                          <a:solidFill>
                            <a:srgbClr val="000000"/>
                          </a:solidFill>
                          <a:effectLst/>
                          <a:latin typeface="Calibri" panose="020F0502020204030204" pitchFamily="34" charset="0"/>
                        </a:rPr>
                        <a:t> motor, tekrarlı yüklemeler altında çalışmaya uygun bir mekanik sistem ve bu yapıyı kullanıcı kontrolüne imkân sağlayan bir kullanıcı arayüzü geliştirilmesi üzerine çalışmalar yapılarak test sistemi doğrulanmıştır. </a:t>
                      </a:r>
                    </a:p>
                  </a:txBody>
                  <a:tcPr marL="12246" marR="180000"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08616048"/>
                  </a:ext>
                </a:extLst>
              </a:tr>
            </a:tbl>
          </a:graphicData>
        </a:graphic>
      </p:graphicFrame>
      <p:graphicFrame>
        <p:nvGraphicFramePr>
          <p:cNvPr id="21" name="Tablo 20">
            <a:extLst>
              <a:ext uri="{FF2B5EF4-FFF2-40B4-BE49-F238E27FC236}">
                <a16:creationId xmlns:a16="http://schemas.microsoft.com/office/drawing/2014/main" id="{9E242C41-B02C-48BF-A49D-4AE00D6B8049}"/>
              </a:ext>
            </a:extLst>
          </p:cNvPr>
          <p:cNvGraphicFramePr>
            <a:graphicFrameLocks noGrp="1" noChangeAspect="1"/>
          </p:cNvGraphicFramePr>
          <p:nvPr>
            <p:extLst>
              <p:ext uri="{D42A27DB-BD31-4B8C-83A1-F6EECF244321}">
                <p14:modId xmlns:p14="http://schemas.microsoft.com/office/powerpoint/2010/main" val="610645246"/>
              </p:ext>
            </p:extLst>
          </p:nvPr>
        </p:nvGraphicFramePr>
        <p:xfrm>
          <a:off x="1373765" y="25082450"/>
          <a:ext cx="10799629" cy="5689824"/>
        </p:xfrm>
        <a:graphic>
          <a:graphicData uri="http://schemas.openxmlformats.org/drawingml/2006/table">
            <a:tbl>
              <a:tblPr/>
              <a:tblGrid>
                <a:gridCol w="10799629">
                  <a:extLst>
                    <a:ext uri="{9D8B030D-6E8A-4147-A177-3AD203B41FA5}">
                      <a16:colId xmlns:a16="http://schemas.microsoft.com/office/drawing/2014/main" val="395227170"/>
                    </a:ext>
                  </a:extLst>
                </a:gridCol>
              </a:tblGrid>
              <a:tr h="1034871">
                <a:tc>
                  <a:txBody>
                    <a:bodyPr/>
                    <a:lstStyle/>
                    <a:p>
                      <a:pPr algn="ctr" fontAlgn="ctr"/>
                      <a:r>
                        <a:rPr lang="tr-TR" sz="4400" b="1" i="0" u="none" strike="noStrike" dirty="0">
                          <a:solidFill>
                            <a:schemeClr val="bg1"/>
                          </a:solidFill>
                          <a:effectLst/>
                          <a:latin typeface="Aptos" panose="020B0004020202020204" pitchFamily="34" charset="0"/>
                        </a:rPr>
                        <a:t>SONUÇ</a:t>
                      </a:r>
                    </a:p>
                  </a:txBody>
                  <a:tcPr marL="12246" marR="12246"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B2C2E"/>
                    </a:solidFill>
                  </a:tcPr>
                </a:tc>
                <a:extLst>
                  <a:ext uri="{0D108BD9-81ED-4DB2-BD59-A6C34878D82A}">
                    <a16:rowId xmlns:a16="http://schemas.microsoft.com/office/drawing/2014/main" val="1858487737"/>
                  </a:ext>
                </a:extLst>
              </a:tr>
              <a:tr h="4654953">
                <a:tc>
                  <a:txBody>
                    <a:bodyPr/>
                    <a:lstStyle/>
                    <a:p>
                      <a:pPr marL="266700" indent="0" algn="just" fontAlgn="b">
                        <a:spcBef>
                          <a:spcPts val="600"/>
                        </a:spcBef>
                        <a:spcAft>
                          <a:spcPts val="600"/>
                        </a:spcAft>
                        <a:tabLst>
                          <a:tab pos="10763250" algn="l"/>
                        </a:tabLst>
                      </a:pPr>
                      <a:r>
                        <a:rPr lang="tr-TR" sz="3100" b="0" i="0" u="none" strike="noStrike" dirty="0">
                          <a:solidFill>
                            <a:srgbClr val="000000"/>
                          </a:solidFill>
                          <a:effectLst/>
                          <a:latin typeface="Calibri" panose="020F0502020204030204" pitchFamily="34" charset="0"/>
                        </a:rPr>
                        <a:t>100kN yük altında 5Hz frekansa kadar hızlanarak sinüs dalgası oluşturabilen kapalı devre olarak çalışan sistem, Kauçuk malzemenin statik karakterizasyonunu, Tekrarlı yükler altındaki dayanım performansını ölçebilen bir yapı ile sonuçlanmıştır. Bunun yanında hibrit şekilde bir test programı girdisi yapılarak test boyunca oluşan değişimlerin takibi sağlanabilmektedir. Test sistemi 7 gün 24 saat boyunca kamera ile takip edilebilmekte ve uzak kontroller </a:t>
                      </a:r>
                      <a:r>
                        <a:rPr lang="tr-TR" sz="3100" b="0" i="0" u="none" strike="noStrike">
                          <a:solidFill>
                            <a:srgbClr val="000000"/>
                          </a:solidFill>
                          <a:effectLst/>
                          <a:latin typeface="Calibri" panose="020F0502020204030204" pitchFamily="34" charset="0"/>
                        </a:rPr>
                        <a:t>bağlantı </a:t>
                      </a:r>
                      <a:r>
                        <a:rPr lang="tr-TR" sz="3200"/>
                        <a:t>sağlanabilir</a:t>
                      </a:r>
                      <a:r>
                        <a:rPr lang="tr-TR" sz="3100" b="0" i="0" u="none" strike="noStrike">
                          <a:solidFill>
                            <a:srgbClr val="000000"/>
                          </a:solidFill>
                          <a:effectLst/>
                          <a:latin typeface="Calibri" panose="020F0502020204030204" pitchFamily="34" charset="0"/>
                        </a:rPr>
                        <a:t> </a:t>
                      </a:r>
                      <a:r>
                        <a:rPr lang="tr-TR" sz="3100" b="0" i="0" u="none" strike="noStrike" dirty="0">
                          <a:solidFill>
                            <a:srgbClr val="000000"/>
                          </a:solidFill>
                          <a:effectLst/>
                          <a:latin typeface="Calibri" panose="020F0502020204030204" pitchFamily="34" charset="0"/>
                        </a:rPr>
                        <a:t>bilgi işlem alt yapısına sahiptir. </a:t>
                      </a:r>
                    </a:p>
                  </a:txBody>
                  <a:tcPr marL="12246" marR="216000"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08616048"/>
                  </a:ext>
                </a:extLst>
              </a:tr>
            </a:tbl>
          </a:graphicData>
        </a:graphic>
      </p:graphicFrame>
      <p:graphicFrame>
        <p:nvGraphicFramePr>
          <p:cNvPr id="23" name="Tablo 22">
            <a:extLst>
              <a:ext uri="{FF2B5EF4-FFF2-40B4-BE49-F238E27FC236}">
                <a16:creationId xmlns:a16="http://schemas.microsoft.com/office/drawing/2014/main" id="{9E242C41-B02C-48BF-A49D-4AE00D6B8049}"/>
              </a:ext>
            </a:extLst>
          </p:cNvPr>
          <p:cNvGraphicFramePr>
            <a:graphicFrameLocks noGrp="1" noChangeAspect="1"/>
          </p:cNvGraphicFramePr>
          <p:nvPr>
            <p:extLst>
              <p:ext uri="{D42A27DB-BD31-4B8C-83A1-F6EECF244321}">
                <p14:modId xmlns:p14="http://schemas.microsoft.com/office/powerpoint/2010/main" val="3324078309"/>
              </p:ext>
            </p:extLst>
          </p:nvPr>
        </p:nvGraphicFramePr>
        <p:xfrm>
          <a:off x="1373762" y="18687116"/>
          <a:ext cx="10799632" cy="6155685"/>
        </p:xfrm>
        <a:graphic>
          <a:graphicData uri="http://schemas.openxmlformats.org/drawingml/2006/table">
            <a:tbl>
              <a:tblPr>
                <a:effectLst/>
              </a:tblPr>
              <a:tblGrid>
                <a:gridCol w="10799632">
                  <a:extLst>
                    <a:ext uri="{9D8B030D-6E8A-4147-A177-3AD203B41FA5}">
                      <a16:colId xmlns:a16="http://schemas.microsoft.com/office/drawing/2014/main" val="395227170"/>
                    </a:ext>
                  </a:extLst>
                </a:gridCol>
              </a:tblGrid>
              <a:tr h="853839">
                <a:tc>
                  <a:txBody>
                    <a:bodyPr/>
                    <a:lstStyle/>
                    <a:p>
                      <a:pPr algn="ctr" fontAlgn="ctr"/>
                      <a:r>
                        <a:rPr lang="tr-TR" sz="4400" b="1" i="0" u="none" strike="noStrike" kern="1200" dirty="0">
                          <a:solidFill>
                            <a:schemeClr val="bg1"/>
                          </a:solidFill>
                          <a:effectLst/>
                          <a:latin typeface="Aptos" panose="020B0004020202020204" pitchFamily="34" charset="0"/>
                          <a:ea typeface="+mn-ea"/>
                          <a:cs typeface="+mn-cs"/>
                        </a:rPr>
                        <a:t>YÖNTEM</a:t>
                      </a:r>
                    </a:p>
                  </a:txBody>
                  <a:tcPr marL="12246" marR="12246"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B2C2E"/>
                    </a:solidFill>
                  </a:tcPr>
                </a:tc>
                <a:extLst>
                  <a:ext uri="{0D108BD9-81ED-4DB2-BD59-A6C34878D82A}">
                    <a16:rowId xmlns:a16="http://schemas.microsoft.com/office/drawing/2014/main" val="1858487737"/>
                  </a:ext>
                </a:extLst>
              </a:tr>
              <a:tr h="5271994">
                <a:tc>
                  <a:txBody>
                    <a:bodyPr/>
                    <a:lstStyle/>
                    <a:p>
                      <a:pPr marL="266700" indent="0" algn="just" fontAlgn="b">
                        <a:spcBef>
                          <a:spcPts val="600"/>
                        </a:spcBef>
                        <a:spcAft>
                          <a:spcPts val="600"/>
                        </a:spcAft>
                      </a:pPr>
                      <a:r>
                        <a:rPr lang="tr-TR" sz="3100" b="0" i="0" u="none" strike="noStrike" dirty="0">
                          <a:solidFill>
                            <a:srgbClr val="000000"/>
                          </a:solidFill>
                          <a:effectLst/>
                          <a:latin typeface="Calibri" panose="020F0502020204030204" pitchFamily="34" charset="0"/>
                        </a:rPr>
                        <a:t>Sisteme ait, mekanik tasarım, elektrik panosu ve yazılım çalışmaları üç ayrı kalemde takip edilmiştir. </a:t>
                      </a:r>
                    </a:p>
                    <a:p>
                      <a:pPr marL="266700" indent="0" algn="just" fontAlgn="b">
                        <a:spcBef>
                          <a:spcPts val="600"/>
                        </a:spcBef>
                        <a:spcAft>
                          <a:spcPts val="600"/>
                        </a:spcAft>
                      </a:pPr>
                      <a:r>
                        <a:rPr lang="tr-TR" sz="3100" b="0" i="0" u="none" strike="noStrike" dirty="0">
                          <a:solidFill>
                            <a:srgbClr val="000000"/>
                          </a:solidFill>
                          <a:effectLst/>
                          <a:latin typeface="Calibri" panose="020F0502020204030204" pitchFamily="34" charset="0"/>
                        </a:rPr>
                        <a:t>Mekanik tasarım için CAD modellemesi ardından sistem doğal frekans ve dayanım analizleri CAE ile yapılmıştır. </a:t>
                      </a:r>
                    </a:p>
                    <a:p>
                      <a:pPr marL="266700" indent="0" algn="just" fontAlgn="b">
                        <a:spcBef>
                          <a:spcPts val="600"/>
                        </a:spcBef>
                        <a:spcAft>
                          <a:spcPts val="600"/>
                        </a:spcAft>
                      </a:pPr>
                      <a:r>
                        <a:rPr lang="tr-TR" sz="3100" b="0" i="0" u="none" strike="noStrike" dirty="0">
                          <a:solidFill>
                            <a:srgbClr val="000000"/>
                          </a:solidFill>
                          <a:effectLst/>
                          <a:latin typeface="Calibri" panose="020F0502020204030204" pitchFamily="34" charset="0"/>
                        </a:rPr>
                        <a:t>Ömür testi, statik test ve blok programlama için PLC üzerinde yazılım çalışmaları yapılmıştır. </a:t>
                      </a:r>
                    </a:p>
                    <a:p>
                      <a:pPr marL="266700" indent="0" algn="just" fontAlgn="b">
                        <a:spcBef>
                          <a:spcPts val="600"/>
                        </a:spcBef>
                        <a:spcAft>
                          <a:spcPts val="600"/>
                        </a:spcAft>
                      </a:pPr>
                      <a:r>
                        <a:rPr lang="tr-TR" sz="3100" b="0" i="0" u="none" strike="noStrike" dirty="0">
                          <a:solidFill>
                            <a:srgbClr val="000000"/>
                          </a:solidFill>
                          <a:effectLst/>
                          <a:latin typeface="Calibri" panose="020F0502020204030204" pitchFamily="34" charset="0"/>
                        </a:rPr>
                        <a:t>Kullanılan PLC sistemi, yüksek hızlı ekran güncellemesi ve işlem yetkinlikleri bakımından kısıtlı kaldığı için, mekanik sistemden alınan cevapları gözeterek sürekli yazılım üzerinde geliştirmeler yapılmıştır. </a:t>
                      </a:r>
                    </a:p>
                  </a:txBody>
                  <a:tcPr marL="12246" marR="180000"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08616048"/>
                  </a:ext>
                </a:extLst>
              </a:tr>
            </a:tbl>
          </a:graphicData>
        </a:graphic>
      </p:graphicFrame>
      <p:graphicFrame>
        <p:nvGraphicFramePr>
          <p:cNvPr id="24" name="Tablo 23">
            <a:extLst>
              <a:ext uri="{FF2B5EF4-FFF2-40B4-BE49-F238E27FC236}">
                <a16:creationId xmlns:a16="http://schemas.microsoft.com/office/drawing/2014/main" id="{9E242C41-B02C-48BF-A49D-4AE00D6B8049}"/>
              </a:ext>
            </a:extLst>
          </p:cNvPr>
          <p:cNvGraphicFramePr>
            <a:graphicFrameLocks noGrp="1" noChangeAspect="1"/>
          </p:cNvGraphicFramePr>
          <p:nvPr>
            <p:extLst>
              <p:ext uri="{D42A27DB-BD31-4B8C-83A1-F6EECF244321}">
                <p14:modId xmlns:p14="http://schemas.microsoft.com/office/powerpoint/2010/main" val="2707805612"/>
              </p:ext>
            </p:extLst>
          </p:nvPr>
        </p:nvGraphicFramePr>
        <p:xfrm>
          <a:off x="12680022" y="23048896"/>
          <a:ext cx="9501349" cy="7735355"/>
        </p:xfrm>
        <a:graphic>
          <a:graphicData uri="http://schemas.openxmlformats.org/drawingml/2006/table">
            <a:tbl>
              <a:tblPr/>
              <a:tblGrid>
                <a:gridCol w="9501349">
                  <a:extLst>
                    <a:ext uri="{9D8B030D-6E8A-4147-A177-3AD203B41FA5}">
                      <a16:colId xmlns:a16="http://schemas.microsoft.com/office/drawing/2014/main" val="395227170"/>
                    </a:ext>
                  </a:extLst>
                </a:gridCol>
              </a:tblGrid>
              <a:tr h="916935">
                <a:tc>
                  <a:txBody>
                    <a:bodyPr/>
                    <a:lstStyle/>
                    <a:p>
                      <a:pPr marL="0" algn="ctr" defTabSz="2339950" rtl="0" eaLnBrk="1" fontAlgn="ctr" latinLnBrk="0" hangingPunct="1"/>
                      <a:r>
                        <a:rPr lang="tr-TR" sz="4400" b="1" i="0" u="none" strike="noStrike" kern="1200" dirty="0">
                          <a:solidFill>
                            <a:schemeClr val="bg1"/>
                          </a:solidFill>
                          <a:effectLst/>
                          <a:latin typeface="Aptos" panose="020B0004020202020204" pitchFamily="34" charset="0"/>
                          <a:ea typeface="+mn-ea"/>
                          <a:cs typeface="+mn-cs"/>
                        </a:rPr>
                        <a:t>KURUMUN KAZANIMLARI</a:t>
                      </a:r>
                    </a:p>
                  </a:txBody>
                  <a:tcPr marL="12246" marR="12246"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B2C2E"/>
                    </a:solidFill>
                  </a:tcPr>
                </a:tc>
                <a:extLst>
                  <a:ext uri="{0D108BD9-81ED-4DB2-BD59-A6C34878D82A}">
                    <a16:rowId xmlns:a16="http://schemas.microsoft.com/office/drawing/2014/main" val="1858487737"/>
                  </a:ext>
                </a:extLst>
              </a:tr>
              <a:tr h="6818420">
                <a:tc>
                  <a:txBody>
                    <a:bodyPr/>
                    <a:lstStyle/>
                    <a:p>
                      <a:pPr marL="819150" indent="-457200" algn="just" fontAlgn="b">
                        <a:spcBef>
                          <a:spcPts val="600"/>
                        </a:spcBef>
                        <a:spcAft>
                          <a:spcPts val="600"/>
                        </a:spcAft>
                        <a:buFont typeface="Arial" panose="020B0604020202020204" pitchFamily="34" charset="0"/>
                        <a:buChar char="•"/>
                        <a:tabLst>
                          <a:tab pos="361950" algn="l"/>
                          <a:tab pos="9239250" algn="l"/>
                        </a:tabLst>
                      </a:pPr>
                      <a:r>
                        <a:rPr lang="tr-TR" sz="3100" b="0" i="0" u="none" strike="noStrike" dirty="0">
                          <a:solidFill>
                            <a:srgbClr val="000000"/>
                          </a:solidFill>
                          <a:effectLst/>
                          <a:latin typeface="Calibri" panose="020F0502020204030204" pitchFamily="34" charset="0"/>
                        </a:rPr>
                        <a:t>Komple mekanik sistem tasarlayabilme yetkinliği</a:t>
                      </a:r>
                    </a:p>
                    <a:p>
                      <a:pPr marL="819150" indent="-457200" algn="just" fontAlgn="b">
                        <a:spcBef>
                          <a:spcPts val="600"/>
                        </a:spcBef>
                        <a:spcAft>
                          <a:spcPts val="600"/>
                        </a:spcAft>
                        <a:buFont typeface="Arial" panose="020B0604020202020204" pitchFamily="34" charset="0"/>
                        <a:buChar char="•"/>
                        <a:tabLst>
                          <a:tab pos="361950" algn="l"/>
                          <a:tab pos="9239250" algn="l"/>
                        </a:tabLst>
                      </a:pPr>
                      <a:r>
                        <a:rPr lang="tr-TR" sz="3100" b="0" i="0" u="none" strike="noStrike" dirty="0">
                          <a:solidFill>
                            <a:srgbClr val="000000"/>
                          </a:solidFill>
                          <a:effectLst/>
                          <a:latin typeface="Calibri" panose="020F0502020204030204" pitchFamily="34" charset="0"/>
                        </a:rPr>
                        <a:t>PLC kodlama ve mekanik sistemlerle birlikte geliştirme yetkinliği</a:t>
                      </a:r>
                    </a:p>
                    <a:p>
                      <a:pPr marL="819150" indent="-457200" algn="just" fontAlgn="b">
                        <a:spcBef>
                          <a:spcPts val="600"/>
                        </a:spcBef>
                        <a:spcAft>
                          <a:spcPts val="600"/>
                        </a:spcAft>
                        <a:buFont typeface="Arial" panose="020B0604020202020204" pitchFamily="34" charset="0"/>
                        <a:buChar char="•"/>
                        <a:tabLst>
                          <a:tab pos="361950" algn="l"/>
                          <a:tab pos="9239250" algn="l"/>
                        </a:tabLst>
                      </a:pPr>
                      <a:r>
                        <a:rPr lang="tr-TR" sz="3100" b="0" i="0" u="none" strike="noStrike" dirty="0">
                          <a:solidFill>
                            <a:srgbClr val="000000"/>
                          </a:solidFill>
                          <a:effectLst/>
                          <a:latin typeface="Calibri" panose="020F0502020204030204" pitchFamily="34" charset="0"/>
                        </a:rPr>
                        <a:t>Modal frekans tayini ve sistem dayanımı üzerine analiz yapabilme yetkinliği</a:t>
                      </a:r>
                    </a:p>
                    <a:p>
                      <a:pPr marL="361950" indent="0" algn="l" fontAlgn="b">
                        <a:spcBef>
                          <a:spcPts val="600"/>
                        </a:spcBef>
                        <a:spcAft>
                          <a:spcPts val="600"/>
                        </a:spcAft>
                        <a:tabLst>
                          <a:tab pos="361950" algn="l"/>
                          <a:tab pos="9239250" algn="l"/>
                        </a:tabLst>
                      </a:pPr>
                      <a:endParaRPr lang="tr-TR" sz="3100" b="0" i="0" u="none" strike="noStrike" dirty="0">
                        <a:solidFill>
                          <a:srgbClr val="000000"/>
                        </a:solidFill>
                        <a:effectLst/>
                        <a:latin typeface="Calibri" panose="020F0502020204030204" pitchFamily="34" charset="0"/>
                      </a:endParaRPr>
                    </a:p>
                  </a:txBody>
                  <a:tcPr marL="12246" marR="216000" marT="12246" marB="10800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08616048"/>
                  </a:ext>
                </a:extLst>
              </a:tr>
            </a:tbl>
          </a:graphicData>
        </a:graphic>
      </p:graphicFrame>
      <p:pic>
        <p:nvPicPr>
          <p:cNvPr id="8" name="Resim 7">
            <a:extLst>
              <a:ext uri="{FF2B5EF4-FFF2-40B4-BE49-F238E27FC236}">
                <a16:creationId xmlns:a16="http://schemas.microsoft.com/office/drawing/2014/main" id="{065E366B-8B30-C6AB-CF71-24787DBE5BD4}"/>
              </a:ext>
            </a:extLst>
          </p:cNvPr>
          <p:cNvPicPr>
            <a:picLocks noChangeAspect="1"/>
          </p:cNvPicPr>
          <p:nvPr/>
        </p:nvPicPr>
        <p:blipFill>
          <a:blip r:embed="rId4"/>
          <a:srcRect l="1100" r="1100"/>
          <a:stretch/>
        </p:blipFill>
        <p:spPr>
          <a:xfrm>
            <a:off x="12680022" y="11741882"/>
            <a:ext cx="9502691" cy="10953018"/>
          </a:xfrm>
          <a:prstGeom prst="rect">
            <a:avLst/>
          </a:prstGeom>
          <a:ln w="28575">
            <a:solidFill>
              <a:schemeClr val="tx1"/>
            </a:solidFill>
          </a:ln>
        </p:spPr>
      </p:pic>
      <p:pic>
        <p:nvPicPr>
          <p:cNvPr id="4" name="Resim 3" descr="grafik, yazı tipi, grafik tasarım, tipografi içeren bir resim&#10;&#10;Yapay zeka tarafından oluşturulmuş içerik yanlış olabilir.">
            <a:extLst>
              <a:ext uri="{FF2B5EF4-FFF2-40B4-BE49-F238E27FC236}">
                <a16:creationId xmlns:a16="http://schemas.microsoft.com/office/drawing/2014/main" id="{D3353E8F-6224-AD96-87E8-D8F1A17170CF}"/>
              </a:ext>
            </a:extLst>
          </p:cNvPr>
          <p:cNvPicPr>
            <a:picLocks noChangeAspect="1"/>
          </p:cNvPicPr>
          <p:nvPr/>
        </p:nvPicPr>
        <p:blipFill>
          <a:blip r:embed="rId5"/>
          <a:stretch>
            <a:fillRect/>
          </a:stretch>
        </p:blipFill>
        <p:spPr>
          <a:xfrm>
            <a:off x="17792700" y="912646"/>
            <a:ext cx="4390013" cy="1251721"/>
          </a:xfrm>
          <a:prstGeom prst="rect">
            <a:avLst/>
          </a:prstGeom>
        </p:spPr>
      </p:pic>
      <p:pic>
        <p:nvPicPr>
          <p:cNvPr id="7" name="Resim 6">
            <a:extLst>
              <a:ext uri="{FF2B5EF4-FFF2-40B4-BE49-F238E27FC236}">
                <a16:creationId xmlns:a16="http://schemas.microsoft.com/office/drawing/2014/main" id="{646297FD-BC77-4909-FBAB-FBF1F91F7300}"/>
              </a:ext>
            </a:extLst>
          </p:cNvPr>
          <p:cNvPicPr>
            <a:picLocks noChangeAspect="1"/>
          </p:cNvPicPr>
          <p:nvPr/>
        </p:nvPicPr>
        <p:blipFill>
          <a:blip r:embed="rId6"/>
          <a:stretch>
            <a:fillRect/>
          </a:stretch>
        </p:blipFill>
        <p:spPr>
          <a:xfrm>
            <a:off x="4193398" y="6071696"/>
            <a:ext cx="14136653" cy="557785"/>
          </a:xfrm>
          <a:prstGeom prst="rect">
            <a:avLst/>
          </a:prstGeom>
        </p:spPr>
      </p:pic>
      <p:pic>
        <p:nvPicPr>
          <p:cNvPr id="11" name="Resim 10" descr="metin, yazı tipi, ekran görüntüsü, siyah içeren bir resim&#10;&#10;Yapay zeka tarafından oluşturulmuş içerik yanlış olabilir.">
            <a:extLst>
              <a:ext uri="{FF2B5EF4-FFF2-40B4-BE49-F238E27FC236}">
                <a16:creationId xmlns:a16="http://schemas.microsoft.com/office/drawing/2014/main" id="{B8038537-4F90-491A-4FE2-69FB91A2E57C}"/>
              </a:ext>
            </a:extLst>
          </p:cNvPr>
          <p:cNvPicPr>
            <a:picLocks noChangeAspect="1"/>
          </p:cNvPicPr>
          <p:nvPr/>
        </p:nvPicPr>
        <p:blipFill>
          <a:blip r:embed="rId7"/>
          <a:stretch>
            <a:fillRect/>
          </a:stretch>
        </p:blipFill>
        <p:spPr>
          <a:xfrm>
            <a:off x="3126598" y="2215529"/>
            <a:ext cx="16664545" cy="2413428"/>
          </a:xfrm>
          <a:prstGeom prst="rect">
            <a:avLst/>
          </a:prstGeom>
        </p:spPr>
      </p:pic>
      <p:pic>
        <p:nvPicPr>
          <p:cNvPr id="13" name="Resim 12">
            <a:extLst>
              <a:ext uri="{FF2B5EF4-FFF2-40B4-BE49-F238E27FC236}">
                <a16:creationId xmlns:a16="http://schemas.microsoft.com/office/drawing/2014/main" id="{47635C6B-D184-1F74-8E11-3048089E6126}"/>
              </a:ext>
            </a:extLst>
          </p:cNvPr>
          <p:cNvPicPr>
            <a:picLocks noChangeAspect="1"/>
          </p:cNvPicPr>
          <p:nvPr/>
        </p:nvPicPr>
        <p:blipFill>
          <a:blip r:embed="rId8"/>
          <a:stretch>
            <a:fillRect/>
          </a:stretch>
        </p:blipFill>
        <p:spPr>
          <a:xfrm>
            <a:off x="3453494" y="31244325"/>
            <a:ext cx="16492762" cy="484633"/>
          </a:xfrm>
          <a:prstGeom prst="rect">
            <a:avLst/>
          </a:prstGeom>
        </p:spPr>
      </p:pic>
      <p:pic>
        <p:nvPicPr>
          <p:cNvPr id="15" name="Resim 14">
            <a:extLst>
              <a:ext uri="{FF2B5EF4-FFF2-40B4-BE49-F238E27FC236}">
                <a16:creationId xmlns:a16="http://schemas.microsoft.com/office/drawing/2014/main" id="{015BE710-E0F8-4237-4F90-0AC0AF1D14DA}"/>
              </a:ext>
            </a:extLst>
          </p:cNvPr>
          <p:cNvPicPr>
            <a:picLocks noChangeAspect="1"/>
          </p:cNvPicPr>
          <p:nvPr/>
        </p:nvPicPr>
        <p:blipFill>
          <a:blip r:embed="rId9"/>
          <a:stretch>
            <a:fillRect/>
          </a:stretch>
        </p:blipFill>
        <p:spPr>
          <a:xfrm>
            <a:off x="4193398" y="4898457"/>
            <a:ext cx="14136653" cy="955265"/>
          </a:xfrm>
          <a:prstGeom prst="rect">
            <a:avLst/>
          </a:prstGeom>
        </p:spPr>
      </p:pic>
      <p:pic>
        <p:nvPicPr>
          <p:cNvPr id="3" name="Resim 2">
            <a:extLst>
              <a:ext uri="{FF2B5EF4-FFF2-40B4-BE49-F238E27FC236}">
                <a16:creationId xmlns:a16="http://schemas.microsoft.com/office/drawing/2014/main" id="{DF804F01-793B-AF1A-73C5-1EC27D5EF13A}"/>
              </a:ext>
            </a:extLst>
          </p:cNvPr>
          <p:cNvPicPr>
            <a:picLocks noChangeAspect="1"/>
          </p:cNvPicPr>
          <p:nvPr/>
        </p:nvPicPr>
        <p:blipFill>
          <a:blip r:embed="rId10"/>
          <a:srcRect l="12635" t="37194" r="12365" b="37123"/>
          <a:stretch>
            <a:fillRect/>
          </a:stretch>
        </p:blipFill>
        <p:spPr>
          <a:xfrm>
            <a:off x="1373765" y="1124107"/>
            <a:ext cx="3617339" cy="1238741"/>
          </a:xfrm>
          <a:prstGeom prst="rect">
            <a:avLst/>
          </a:prstGeom>
        </p:spPr>
      </p:pic>
    </p:spTree>
    <p:extLst>
      <p:ext uri="{BB962C8B-B14F-4D97-AF65-F5344CB8AC3E}">
        <p14:creationId xmlns:p14="http://schemas.microsoft.com/office/powerpoint/2010/main" val="744544824"/>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eması">
  <a:themeElements>
    <a:clrScheme name="Office Teması">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eması">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eması">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748</TotalTime>
  <Words>351</Words>
  <Application>Microsoft Office PowerPoint</Application>
  <PresentationFormat>Özel</PresentationFormat>
  <Paragraphs>16</Paragraphs>
  <Slides>1</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vt:i4>
      </vt:variant>
    </vt:vector>
  </HeadingPairs>
  <TitlesOfParts>
    <vt:vector size="6" baseType="lpstr">
      <vt:lpstr>Aptos</vt:lpstr>
      <vt:lpstr>Arial</vt:lpstr>
      <vt:lpstr>Calibri</vt:lpstr>
      <vt:lpstr>Calibri Light</vt:lpstr>
      <vt:lpstr>Office Teması</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Ali Kamil Serbest</dc:creator>
  <cp:lastModifiedBy>Merve Köroğlu Yaşar</cp:lastModifiedBy>
  <cp:revision>13</cp:revision>
  <dcterms:created xsi:type="dcterms:W3CDTF">2024-10-04T12:20:54Z</dcterms:created>
  <dcterms:modified xsi:type="dcterms:W3CDTF">2025-10-31T10:30:47Z</dcterms:modified>
</cp:coreProperties>
</file>

<file path=docProps/thumbnail.jpeg>
</file>